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3" r:id="rId4"/>
    <p:sldId id="262" r:id="rId5"/>
    <p:sldId id="261" r:id="rId6"/>
    <p:sldId id="258" r:id="rId7"/>
    <p:sldId id="260" r:id="rId8"/>
    <p:sldId id="259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EEABB-409D-45D2-8731-D50097B139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59DB9B-AF1D-41C4-8491-98F5C5DB1A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BB16E-DE0B-4CC0-B1A7-31BCAE4C1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D578C-B21F-4309-9795-95D4CADBDC16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8A52C9-6D06-49A0-9097-D4E35B5C8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76AAA-DBF4-42E8-9B02-D4B8B709B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003-6E7D-405D-AC52-BAC3881A9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611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29E9D-CC8A-4039-ADD3-16BD97493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33EEC-7F05-4BB1-85A3-5EC885486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8C5E9-E12E-4992-AE99-050CAB109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D578C-B21F-4309-9795-95D4CADBDC16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0428D-C9A2-42A6-BB7C-620345C60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DB8B7-F645-4EA7-A951-AB2F52B6D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003-6E7D-405D-AC52-BAC3881A9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017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C8ED9-D815-419C-929D-8713311FD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CEBBF-F1AE-4550-94D7-439269E8C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6C4234-83EA-473B-A443-D54C934B7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D578C-B21F-4309-9795-95D4CADBDC16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DA2DE-443B-4D7E-B8EE-B76F527C7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522F4-1502-4984-B681-56CE0E642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003-6E7D-405D-AC52-BAC3881A9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670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CA01A-C57A-40F5-8EA3-EE86E97A4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894B9-4CB7-46A2-A003-D3815E8393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9B15C7-D609-4CEC-8965-5EDE7A5D1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FB56C1-72C4-432F-8392-870F8BD71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D578C-B21F-4309-9795-95D4CADBDC16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24DA4B-A8EF-488A-B88C-B02425CD5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AEE17-4135-43EE-B78F-755868FE9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003-6E7D-405D-AC52-BAC3881A9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404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57BA6-C993-42ED-8F64-8DCEDFA59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375B03-2D7D-41F5-8D5D-AE3FB6352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1A861-3A5D-4179-9D93-2577749E97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EB6D0E-ED4E-46D6-B22D-47A29BE5E7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C71499-B221-4420-8F5C-4E1160DCEF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C23865-ADF4-4831-886A-B9D7FD3B0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D578C-B21F-4309-9795-95D4CADBDC16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37039E-5AC4-4200-98D3-B36372B1B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25983B-ABD2-443A-AC9B-8F98C5B07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003-6E7D-405D-AC52-BAC3881A9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449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5970F-846D-43F8-9FD5-7225F8A3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6D1089-E8CE-467B-9BED-4B3EAFC6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D578C-B21F-4309-9795-95D4CADBDC16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930C3C-4F2D-42DE-B76F-848A50F96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3D08C6-2636-4ABD-B96F-8792B7A00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003-6E7D-405D-AC52-BAC3881A9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697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E39A98-0872-4F6D-876F-87F11EBA6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D578C-B21F-4309-9795-95D4CADBDC16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0AAD0A-6D42-47D9-A312-52360438A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29FE4-D327-4593-B1FD-1A0D10682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003-6E7D-405D-AC52-BAC3881A9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864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BDE8D-82C9-4F88-A91D-B8E53E947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DE2F3-DC70-4E3D-9899-F96B036FB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1E755-FDCD-4399-95E0-5F65CE9655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1757CC-E74F-442A-91F2-E58436124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D578C-B21F-4309-9795-95D4CADBDC16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51DC8A-23DC-4798-B51C-E6B60849A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60EA3D-CFE2-4E8D-A9F8-4907B7DB6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003-6E7D-405D-AC52-BAC3881A9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695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7404C-76E0-45A0-B374-D886CEE9B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E0B96E-2100-46EF-98C4-8C39E37F66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48521-BF5E-41FE-90E6-01BD256D32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E92538-FA79-4035-9BBB-FAB2934BA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D578C-B21F-4309-9795-95D4CADBDC16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D293AE-349A-40A0-94BB-72D8BB3CE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CB57A8-BD14-46D5-B72B-7BECCEF29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003-6E7D-405D-AC52-BAC3881A9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920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AC296-AD15-4CEC-9E36-EC2BFE4F8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C35660-DBE1-43B4-9FF5-9543CE1202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9EAEE-B9C5-4AB6-8AE4-2E14460CB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D578C-B21F-4309-9795-95D4CADBDC16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446B7-7AA4-4894-91C6-ADC051899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13A23A-AEE1-4F61-ACC9-BE248101F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003-6E7D-405D-AC52-BAC3881A9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924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385577-1927-44CE-9FBB-811A75943A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B9941-4BB3-4A77-8BA5-2A07DE81B1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8A291-9542-4514-B6C4-0D8411EF4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D578C-B21F-4309-9795-95D4CADBDC16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0BC98-BFCF-42E1-84A2-D6D993D06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FA26B-894E-4F87-9256-64D4818E9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003-6E7D-405D-AC52-BAC3881A9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349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609277-DBD1-4A2A-9C46-24AE5EA04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D8BAE1-E343-4E0D-B0B7-555A1BBF6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60474-18F9-43C6-AA49-D043614B53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D578C-B21F-4309-9795-95D4CADBDC16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60D93-390B-4147-9ED7-BADCD8330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98CE2-857A-428E-9982-5C61D529CD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BC003-6E7D-405D-AC52-BAC3881A9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857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13B706-4E15-4F43-9EBF-7BC66769F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104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4191B-2C07-4976-A9B1-4142F542C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F8B0AC-1AEB-4E21-8439-499AC30A4D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388" cy="6858000"/>
          </a:xfrm>
        </p:spPr>
      </p:pic>
    </p:spTree>
    <p:extLst>
      <p:ext uri="{BB962C8B-B14F-4D97-AF65-F5344CB8AC3E}">
        <p14:creationId xmlns:p14="http://schemas.microsoft.com/office/powerpoint/2010/main" val="1984025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3D2E6F-EC59-409A-96C5-6F8E11562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720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E8F468-D93B-403D-B959-10847D341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981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9F64DA-651F-4830-8A06-8A13F41A2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094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37C41D-F17B-43E2-86A3-5A76A2318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97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E94B61-24E1-44FD-8A94-6162C9261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650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90E9EA-2FF1-49DB-8C14-94B504DAB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293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D07411-A2D5-49A5-946D-5ADF247E6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208482" cy="737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631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Thompson, Tara</dc:creator>
  <cp:lastModifiedBy>Thompson, Tara</cp:lastModifiedBy>
  <cp:revision>2</cp:revision>
  <dcterms:created xsi:type="dcterms:W3CDTF">2025-01-10T21:01:48Z</dcterms:created>
  <dcterms:modified xsi:type="dcterms:W3CDTF">2025-01-10T21:48:52Z</dcterms:modified>
</cp:coreProperties>
</file>